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6" r:id="rId5"/>
    <p:sldId id="263" r:id="rId6"/>
    <p:sldId id="264" r:id="rId7"/>
    <p:sldId id="278" r:id="rId8"/>
    <p:sldId id="268" r:id="rId9"/>
    <p:sldId id="265" r:id="rId10"/>
    <p:sldId id="262" r:id="rId11"/>
    <p:sldId id="266" r:id="rId12"/>
    <p:sldId id="267" r:id="rId13"/>
    <p:sldId id="269" r:id="rId14"/>
    <p:sldId id="270" r:id="rId15"/>
    <p:sldId id="271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3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7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8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7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4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1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5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BABE-C247-4FF4-B7DD-C23CE7F4921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8067-4C25-4326-A603-129AE174E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8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6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hi-rossosh.vrn.muzkult.ru/media/2021/02/11/1247769436/Glavn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" y="227565"/>
            <a:ext cx="11072191" cy="649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8193" y="2869236"/>
            <a:ext cx="4552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по нравственно –патриотическому воспитанию детей в разновозрастной группе МБДОУ д/с «Теремок»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5" y="325360"/>
            <a:ext cx="2985770" cy="2865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38" y="111351"/>
            <a:ext cx="2636429" cy="307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6240" b="13759"/>
          <a:stretch/>
        </p:blipFill>
        <p:spPr>
          <a:xfrm>
            <a:off x="7034042" y="111351"/>
            <a:ext cx="2726736" cy="2997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r="8897"/>
          <a:stretch/>
        </p:blipFill>
        <p:spPr>
          <a:xfrm>
            <a:off x="970378" y="3401990"/>
            <a:ext cx="2295148" cy="3244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59" y="3018276"/>
            <a:ext cx="2617146" cy="3489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38" y="2914514"/>
            <a:ext cx="2772788" cy="3697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41" y="2531893"/>
            <a:ext cx="2577418" cy="3279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54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0085" y="837458"/>
            <a:ext cx="94358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 - Россия»: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 начинается с любви к своей малой Родине, месту где родился человек.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 предоставлены фотоматериалы, дидактические игры, настольные игры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ФЛАГ. ГЕРБ», пособия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стране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43" y="2748790"/>
            <a:ext cx="3638147" cy="3829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152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1132" y="603993"/>
            <a:ext cx="92218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родного края»: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проявлений патриотизма – любовь и бережное отношение к природе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края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предоставлены энциклопедии, справочный материал о животных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края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«Лото. Родного края», «Времена года»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99" y="2581347"/>
            <a:ext cx="2947886" cy="3930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6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b="46950"/>
          <a:stretch/>
        </p:blipFill>
        <p:spPr>
          <a:xfrm>
            <a:off x="952499" y="2125493"/>
            <a:ext cx="7532925" cy="3818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4094" y="856034"/>
            <a:ext cx="56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НЕОФИЦИАЛЬНЫЕ СИВОЛЫ РОССИИ</a:t>
            </a:r>
          </a:p>
          <a:p>
            <a:r>
              <a:rPr lang="ru-RU" dirty="0" smtClean="0"/>
              <a:t>НАРОДНЫЕ ПРОМЫСЛЫ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" y="322172"/>
            <a:ext cx="2940236" cy="3094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7" y="563660"/>
            <a:ext cx="2623467" cy="2257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20" y="563660"/>
            <a:ext cx="1618130" cy="2157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60" y="322172"/>
            <a:ext cx="1713580" cy="2284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" y="3738896"/>
            <a:ext cx="1679826" cy="2119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85" y="3170754"/>
            <a:ext cx="2442048" cy="325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55" y="3170754"/>
            <a:ext cx="2378066" cy="31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0" y="-87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r="7403"/>
          <a:stretch/>
        </p:blipFill>
        <p:spPr>
          <a:xfrm>
            <a:off x="388997" y="259042"/>
            <a:ext cx="2159540" cy="3234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2382" r="15784" b="6899"/>
          <a:stretch/>
        </p:blipFill>
        <p:spPr>
          <a:xfrm rot="5400000">
            <a:off x="3397762" y="-400025"/>
            <a:ext cx="3599237" cy="4552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3692" r="17447" b="12903"/>
          <a:stretch/>
        </p:blipFill>
        <p:spPr>
          <a:xfrm rot="5400000">
            <a:off x="1139228" y="2909626"/>
            <a:ext cx="3195500" cy="4059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2837" r="12530" b="6383"/>
          <a:stretch/>
        </p:blipFill>
        <p:spPr>
          <a:xfrm>
            <a:off x="7260201" y="92430"/>
            <a:ext cx="2527063" cy="3964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703" b="5532"/>
          <a:stretch/>
        </p:blipFill>
        <p:spPr>
          <a:xfrm>
            <a:off x="4930212" y="3747582"/>
            <a:ext cx="2269299" cy="2879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3405" r="11583" b="7517"/>
          <a:stretch/>
        </p:blipFill>
        <p:spPr>
          <a:xfrm>
            <a:off x="7113651" y="3429000"/>
            <a:ext cx="2403569" cy="3197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-925" r="12464" b="6010"/>
          <a:stretch/>
        </p:blipFill>
        <p:spPr>
          <a:xfrm>
            <a:off x="8894571" y="1811794"/>
            <a:ext cx="2958867" cy="44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6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8264" y="388630"/>
            <a:ext cx="40337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Александр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Глотин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Тобой нельзя не любоваться,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время хороша.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потому берёзы снятся,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наша в них живёт душа.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всех пленила красотою,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Неброской, трепетной, родной.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особой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белизною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Незамутнённостью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такой.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мы в сердце уносили,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чужедальней стороне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ты символом России,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Свечой, не гаснущей в окне.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" b="5532"/>
          <a:stretch/>
        </p:blipFill>
        <p:spPr>
          <a:xfrm rot="20796586">
            <a:off x="1149946" y="584253"/>
            <a:ext cx="2702325" cy="2542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488">
            <a:off x="3849089" y="645725"/>
            <a:ext cx="3144682" cy="2913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431">
            <a:off x="3806647" y="2934734"/>
            <a:ext cx="1838656" cy="3481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249">
            <a:off x="1939271" y="3064846"/>
            <a:ext cx="2325708" cy="3402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834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" b="5532"/>
          <a:stretch/>
        </p:blipFill>
        <p:spPr>
          <a:xfrm>
            <a:off x="712928" y="326185"/>
            <a:ext cx="3761796" cy="3538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306">
            <a:off x="8376671" y="661481"/>
            <a:ext cx="3081677" cy="45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217">
            <a:off x="5746270" y="326185"/>
            <a:ext cx="2589369" cy="4902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09" y="3260033"/>
            <a:ext cx="3707161" cy="34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65" y="374514"/>
            <a:ext cx="3713534" cy="4951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99" y="374514"/>
            <a:ext cx="3618689" cy="4824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r="15065" b="25674"/>
          <a:stretch/>
        </p:blipFill>
        <p:spPr>
          <a:xfrm rot="20482536">
            <a:off x="773083" y="2409117"/>
            <a:ext cx="4368653" cy="3852154"/>
          </a:xfrm>
          <a:prstGeom prst="rect">
            <a:avLst/>
          </a:prstGeom>
        </p:spPr>
      </p:pic>
      <p:pic>
        <p:nvPicPr>
          <p:cNvPr id="1026" name="Picture 2" descr="https://i.mycdn.me/image?id=938644933597&amp;t=3&amp;plc=API&amp;viewToken=WuriVXzCNlmaHv7QqsUUHg&amp;tkn=*Yrv51HkzsxVYxduG3jWNgGvoyU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19" y="3087126"/>
            <a:ext cx="2461535" cy="32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877" y="547912"/>
            <a:ext cx="3342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Коллекция новогодних открыток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5363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8"/>
          <a:stretch/>
        </p:blipFill>
        <p:spPr>
          <a:xfrm>
            <a:off x="5041890" y="273627"/>
            <a:ext cx="6595928" cy="6397337"/>
          </a:xfrm>
          <a:prstGeom prst="rect">
            <a:avLst/>
          </a:prstGeom>
        </p:spPr>
      </p:pic>
      <p:pic>
        <p:nvPicPr>
          <p:cNvPr id="1026" name="Picture 2" descr="https://orenburgkniga.ru/wp-content/uploads/1/5/4/154fd56d78a033143f5ce80444eec98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12531" r="16928" b="1105"/>
          <a:stretch/>
        </p:blipFill>
        <p:spPr bwMode="auto">
          <a:xfrm>
            <a:off x="671945" y="273626"/>
            <a:ext cx="5858613" cy="63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2087" y="428178"/>
            <a:ext cx="100186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Цель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патриотического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воспитания</a:t>
            </a:r>
            <a:r>
              <a:rPr lang="ru-RU" sz="2400" dirty="0" smtClean="0">
                <a:latin typeface="Georgia" panose="02040502050405020303" pitchFamily="18" charset="0"/>
              </a:rPr>
              <a:t>: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Воспитание гуманной</a:t>
            </a:r>
            <a:r>
              <a:rPr lang="ru-RU" sz="2400" dirty="0">
                <a:latin typeface="Georgia" panose="02040502050405020303" pitchFamily="18" charset="0"/>
              </a:rPr>
              <a:t>, духовно-нравственной личности, достойных </a:t>
            </a:r>
            <a:r>
              <a:rPr lang="ru-RU" sz="2400" dirty="0" smtClean="0">
                <a:latin typeface="Georgia" panose="02040502050405020303" pitchFamily="18" charset="0"/>
              </a:rPr>
              <a:t>будущих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граждан </a:t>
            </a:r>
            <a:r>
              <a:rPr lang="ru-RU" sz="2400" dirty="0">
                <a:latin typeface="Georgia" panose="02040502050405020303" pitchFamily="18" charset="0"/>
              </a:rPr>
              <a:t>России, патриотов своего Отечества.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Задачи патриотического развития: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- формирование чувства привязанности к дому, детскому саду,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друзьям в детском саду, своим близким;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- формирование бережного отношения к природе и всему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живому;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- развитие интереса к русским традициям и промыслам;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- формирование представлений о России как о родной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26569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2411"/>
          <a:stretch/>
        </p:blipFill>
        <p:spPr>
          <a:xfrm>
            <a:off x="415242" y="177530"/>
            <a:ext cx="6979647" cy="6502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845136" y="391539"/>
            <a:ext cx="38966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уголке представлена символика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Федерации: флаг, герб,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президента Путина В.В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а также герб и портрет губернатора Нижегородской области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1276" y="602639"/>
            <a:ext cx="96887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уголке предоставлена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семья»;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 - Россия» («Мой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Поселок», «Мой детский сад»)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культура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родного края»;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«Защитники Отечества».</a:t>
            </a:r>
          </a:p>
        </p:txBody>
      </p:sp>
    </p:spTree>
    <p:extLst>
      <p:ext uri="{BB962C8B-B14F-4D97-AF65-F5344CB8AC3E}">
        <p14:creationId xmlns:p14="http://schemas.microsoft.com/office/powerpoint/2010/main" val="9588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8706" y="584538"/>
            <a:ext cx="10194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ребенка начинается с семьи. Рассматривая альбомы «Семья», «Помогаем друг другу»,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«Все работы хороши», «Жизнь моей семьи» и другие, дети получают знания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ближайшем окружении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воспитывается гуманное отношение к близким.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 r="2466" b="20284"/>
          <a:stretch/>
        </p:blipFill>
        <p:spPr>
          <a:xfrm>
            <a:off x="3964058" y="2892862"/>
            <a:ext cx="3877441" cy="3608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4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7250" y="544749"/>
            <a:ext cx="492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ДЕТСКИЙ САД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3" y="1147864"/>
            <a:ext cx="2900537" cy="3389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-1418" r="-332" b="1418"/>
          <a:stretch/>
        </p:blipFill>
        <p:spPr>
          <a:xfrm rot="16200000">
            <a:off x="4877152" y="1303774"/>
            <a:ext cx="2544530" cy="3599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"/>
          <a:stretch/>
        </p:blipFill>
        <p:spPr>
          <a:xfrm rot="16200000">
            <a:off x="8472641" y="1256199"/>
            <a:ext cx="3195750" cy="2696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91574" y="4446645"/>
            <a:ext cx="8274995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люблю свой детский сад» Задачи: 1.Продолжать знакомить детей с детским садом и работой его сотрудников. 2.Знакомить с традициями детского сада. 3.Привлекать к посильному участию в оформлении группы, к созданию ее символики и традиций. 4.Закрепить навык бережного отношения к вещам</a:t>
            </a:r>
            <a:r>
              <a:rPr lang="ru-RU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умение </a:t>
            </a: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их по назначению, ставить на место. 5. Воспитывать уважение к труду сотрудников детского сада, учить беречь результаты их труда.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3012" y="234342"/>
            <a:ext cx="10531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воспитательное значение имеет знакомство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«Защитниками Отечества»: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героями Великой Отечественной войны, их подвигами, героическими поступками. Мы воспитываем гордость за них, желание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похожими на них. Представлены альбомы для рассматривания, наглядный материал, дидактические игры,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Дню Победы, альбомы с открытками «Города – герои», макет «Вечный огонь», военная техника, сделанная руками родителей.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b="18582"/>
          <a:stretch/>
        </p:blipFill>
        <p:spPr>
          <a:xfrm>
            <a:off x="2296240" y="3470505"/>
            <a:ext cx="2988516" cy="2859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35.jpeg" descr="C:\Users\Admin\Desktop\Новая папка (2)\фото осень\IMG_20171005_13533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693" y="2993192"/>
            <a:ext cx="2335935" cy="2978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99" y="2867457"/>
            <a:ext cx="2560807" cy="3414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34.jpeg" descr="C:\Users\Admin\Desktop\Camera\Camera\IMG_20171004_135213.jpg"/>
          <p:cNvPicPr/>
          <p:nvPr/>
        </p:nvPicPr>
        <p:blipFill rotWithShape="1">
          <a:blip r:embed="rId6" cstate="print"/>
          <a:srcRect r="8954"/>
          <a:stretch/>
        </p:blipFill>
        <p:spPr>
          <a:xfrm>
            <a:off x="4858110" y="4773356"/>
            <a:ext cx="3539397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1" b="8309"/>
          <a:stretch/>
        </p:blipFill>
        <p:spPr>
          <a:xfrm>
            <a:off x="8394931" y="3362595"/>
            <a:ext cx="3297791" cy="251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41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триотическое воспитание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8434" y="154208"/>
            <a:ext cx="74740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«Традиции русской культуры»: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привития детям ценностей и традиций русского народа мы сделали мини-музей, там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матрешки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куклы, обереги, альбомы, игры. Также художественная литература: устное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творчество, стихи. Настольный театр «Репка», «Колобок».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русским народным сказкам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7" b="26241"/>
          <a:stretch/>
        </p:blipFill>
        <p:spPr>
          <a:xfrm>
            <a:off x="2104234" y="4609238"/>
            <a:ext cx="4199584" cy="1858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>
          <a:xfrm>
            <a:off x="8482519" y="2952706"/>
            <a:ext cx="2928431" cy="355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2" y="3171298"/>
            <a:ext cx="2560807" cy="3414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23648"/>
          <a:stretch/>
        </p:blipFill>
        <p:spPr>
          <a:xfrm>
            <a:off x="799073" y="2903706"/>
            <a:ext cx="1515777" cy="349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40" y="231554"/>
            <a:ext cx="2640810" cy="272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55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504</Words>
  <Application>Microsoft Office PowerPoint</Application>
  <PresentationFormat>Широкоэкранный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Теремок</dc:creator>
  <cp:lastModifiedBy>Теремок</cp:lastModifiedBy>
  <cp:revision>24</cp:revision>
  <dcterms:created xsi:type="dcterms:W3CDTF">2022-12-02T10:23:16Z</dcterms:created>
  <dcterms:modified xsi:type="dcterms:W3CDTF">2023-04-25T10:36:21Z</dcterms:modified>
</cp:coreProperties>
</file>